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0AC-8D8C-59B7-9571-6F92772AF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0BB80-21D8-9BCC-7DCE-D7FB61A18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2BE06-7C8B-7A48-EB14-FA316913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597AF-2EA5-A715-DB96-4D959B77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E7B15-701D-A102-75FF-59183195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54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DBE2-0B84-1A91-2F3F-0C43787B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C21B1-F368-2AD5-6AF1-BC31853AB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8C1E-3333-EB42-A0B6-4A5DD3D4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6CA07-3984-2620-A7C3-0830BDAB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F4BA1-038F-64F2-632C-33E75572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6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423C8-7FA8-EA44-95FE-C9354CCB0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07DC4-C2E4-2638-A00D-6E2B801AF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67E8-0264-7597-911E-0BAA3831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EF8E-1560-2508-EAB3-E470DE35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23785-A88D-0B1C-841A-441C6B88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6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1593-6E42-118B-CDE3-097A0839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C2569-D1D5-B035-91E0-B19538053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1C17-40A8-8150-2A99-1895ED8F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16E33-E4FB-E8B0-6D60-A98EB6E0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3D614-DEF4-F9B0-BE02-F068E9CD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5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7FB8-33A8-7051-CCAE-1C8220FC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64B4-E09C-7C56-7799-C6E658C1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2D723-7695-20A8-6CAA-F22B39F0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5F066-0C51-EB30-2521-D8F5FBC5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EF626-A990-52CF-B5B4-EA5B5A94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EB8F-516A-DEEE-DB68-801C16BA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944BF-03E1-0D64-7D1A-0BF3A9D6F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DC376-BCF5-8B59-E107-E0496556B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48340-DC5D-D770-2E27-C68B9C4D6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5BA78-11D3-5E55-264E-AC4BE2BE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10D02-0D0A-7B34-90A3-4AC9FAE5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66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C52B-CFBA-1819-D2EF-44842DAB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5FB8B-C21C-DA12-A96F-0412B8059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25479-213D-FEC0-CAA5-C7B33D04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98876-3F19-9B55-2449-FD1DBB906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E3B53-E84D-F61E-88F5-A5161C8B8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5BF95A-A5F8-B4D8-B4F5-63386921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2BEDD-C3CF-59EA-39BA-289D507A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28C75-0127-C8EC-5C3A-5219D54E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7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28F8-5862-3164-48E7-CABA34B3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19ADE-4517-A1DC-8CD4-E19FD72E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A098C-E64B-AFB7-C7E3-6878F51E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48CC7-EE23-B72C-F495-CE3091FF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6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58362-01CC-F4A7-1C03-33113D7B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7D7A3-173C-34F9-506A-56BFAE74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8A3BC-C0FF-4E16-E56F-1D49A6B2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2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81D4-D901-BCD7-37AE-A1C38F5A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0840B-B8B6-D709-4F9B-9D890CAE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5A0B0-6E10-BB37-74D2-B4D73F2A7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0E881-C0F0-D923-447C-0C73BE16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548F8-2EC4-D86E-B9DD-FB1A5C84B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FF090-F372-D6A0-BC4F-B03A9FF0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8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985D-41A1-EA0F-A8D0-8767F73D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4FF08-3567-B927-D3B7-CF57809C5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2DF96-99F1-45ED-360A-D9079DD6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9E34C-A4E3-DD57-78AE-C5B972F80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3017B-13DA-F290-EFC0-F391C0EA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7EF67-2883-0198-91B4-BED12812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B038F7-B788-AA7E-1AB6-59E56151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FE9D-7F35-F53D-7BD2-2F2F17DDD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37AA6-3246-48F8-FD8A-503D9BB87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2961F-65B1-4883-9E3E-722ED11B4D9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F2441-4D31-6151-4099-17805BB282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97A5-6497-F5F1-1242-F932B9D67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591DD-BEBD-4F24-818D-D886F0718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file:///G:\My%20Drive\Storage\Github\Academic-Inkscape\tests\data\svg\PPE\ins_and_link.svg" TargetMode="External"/><Relationship Id="rId5" Type="http://schemas.openxmlformats.org/officeDocument/2006/relationships/image" Target="../media/image12.svg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burgh\Box\Burghoff\Storage\Github\Scientific-Inkscape\tests\data\gallery_viewer\ins_and_link.sv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file:///C:\Users\burgh\Downloads\test2.svg" TargetMode="External"/><Relationship Id="rId5" Type="http://schemas.openxmlformats.org/officeDocument/2006/relationships/image" Target="../media/image10.emf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B685565-B728-DD84-DB16-338FC376C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8230" y="197625"/>
            <a:ext cx="3563582" cy="33830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8FF1D1E-E9D9-ABAD-FC86-6B71964D1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169" y="4648908"/>
            <a:ext cx="5743575" cy="19431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685D035-4D07-45C1-F8CC-92AA47963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169" y="55283"/>
            <a:ext cx="4446201" cy="443771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8A373-4CFD-BA8D-9E52-67467298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429" y="4237642"/>
            <a:ext cx="5166358" cy="242273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D97C29-F61E-77C5-6444-6EAAD2E3C394}"/>
              </a:ext>
            </a:extLst>
          </p:cNvPr>
          <p:cNvCxnSpPr/>
          <p:nvPr/>
        </p:nvCxnSpPr>
        <p:spPr>
          <a:xfrm>
            <a:off x="5499100" y="6223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3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3BD1-653B-52B3-714B-14A0812D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1477D-7154-5842-F6AA-8FE7AE96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6" y="1825626"/>
            <a:ext cx="4320430" cy="181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84846-BBD2-EE18-10DC-033F50C01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04" y="1181671"/>
            <a:ext cx="5166358" cy="2171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745C2-4A3D-4935-FA12-D4A71A9A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6" y="3893855"/>
            <a:ext cx="4152899" cy="174516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440539-566D-599D-A899-2A23E23F9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 r:link="rId6"/>
              </a:ext>
            </a:extLst>
          </a:blip>
          <a:stretch>
            <a:fillRect/>
          </a:stretch>
        </p:blipFill>
        <p:spPr>
          <a:xfrm>
            <a:off x="1472947" y="4308720"/>
            <a:ext cx="2905125" cy="752475"/>
          </a:xfrm>
        </p:spPr>
      </p:pic>
    </p:spTree>
    <p:extLst>
      <p:ext uri="{BB962C8B-B14F-4D97-AF65-F5344CB8AC3E}">
        <p14:creationId xmlns:p14="http://schemas.microsoft.com/office/powerpoint/2010/main" val="3744203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589B-E850-99B1-4F8E-071E298C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FB529-182E-2D58-2388-F630E12B2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9" y="494244"/>
            <a:ext cx="4181030" cy="39454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09243-4BE3-E2C3-CA30-BCE92864B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5971" y="494244"/>
            <a:ext cx="6134100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045BA-9B92-BAD8-9F6C-7159A9710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9" y="4686949"/>
            <a:ext cx="5166358" cy="21710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DEAA7F-3F79-F99E-9A09-138CBCE30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link="rId6"/>
              </a:ext>
            </a:extLst>
          </a:blip>
          <a:stretch>
            <a:fillRect/>
          </a:stretch>
        </p:blipFill>
        <p:spPr>
          <a:xfrm>
            <a:off x="6503715" y="4119072"/>
            <a:ext cx="5299364" cy="16534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7A8251-A9DE-2773-F6A9-D5D3CAA1F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link="rId8"/>
              </a:ext>
            </a:extLst>
          </a:blip>
          <a:stretch>
            <a:fillRect/>
          </a:stretch>
        </p:blipFill>
        <p:spPr>
          <a:xfrm>
            <a:off x="7781749" y="5987518"/>
            <a:ext cx="29051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6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B8C3D1-8FA2-32A8-6A3E-D811AE5A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1943100"/>
            <a:ext cx="2387600" cy="2298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62542B-1C95-CD12-5383-B924B3A5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826" y="2069041"/>
            <a:ext cx="5728447" cy="176106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14B9069-400F-12CC-B7DD-96D0A321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EMFs</a:t>
            </a:r>
          </a:p>
        </p:txBody>
      </p:sp>
    </p:spTree>
    <p:extLst>
      <p:ext uri="{BB962C8B-B14F-4D97-AF65-F5344CB8AC3E}">
        <p14:creationId xmlns:p14="http://schemas.microsoft.com/office/powerpoint/2010/main" val="403062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74A6-0FF6-C899-FFAE-8C0497C0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WMFs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C3004E-FBA0-9A56-B272-90CEBFB9B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5975" y="2575028"/>
            <a:ext cx="2354094" cy="22665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54AB8-A459-2668-0E58-576387EC8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17" y="2813357"/>
            <a:ext cx="5544766" cy="17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4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2</Words>
  <Application>Microsoft Office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EMFs</vt:lpstr>
      <vt:lpstr>WMFs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Burghoff</dc:creator>
  <cp:lastModifiedBy>Burghoff, David P</cp:lastModifiedBy>
  <cp:revision>36</cp:revision>
  <dcterms:created xsi:type="dcterms:W3CDTF">2023-01-11T12:38:17Z</dcterms:created>
  <dcterms:modified xsi:type="dcterms:W3CDTF">2024-10-12T18:45:33Z</dcterms:modified>
</cp:coreProperties>
</file>